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59" r:id="rId22"/>
    <p:sldId id="265" r:id="rId23"/>
    <p:sldId id="260" r:id="rId24"/>
    <p:sldId id="276" r:id="rId25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  <p14:sldId id="27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7026" autoAdjust="0"/>
  </p:normalViewPr>
  <p:slideViewPr>
    <p:cSldViewPr snapToGrid="0">
      <p:cViewPr varScale="1">
        <p:scale>
          <a:sx n="130" d="100"/>
          <a:sy n="130" d="100"/>
        </p:scale>
        <p:origin x="-354" y="-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AppEngine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Puppet (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40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Gruppen</a:t>
            </a:r>
            <a:r>
              <a:rPr lang="en-US" dirty="0" smtClean="0"/>
              <a:t>,</a:t>
            </a:r>
            <a:r>
              <a:rPr lang="en-US" baseline="0" dirty="0" smtClean="0"/>
              <a:t> dependencies, </a:t>
            </a:r>
            <a:r>
              <a:rPr lang="en-US" baseline="0" dirty="0" err="1" smtClean="0"/>
              <a:t>Daten</a:t>
            </a:r>
            <a:r>
              <a:rPr lang="en-US" baseline="0" dirty="0" smtClean="0"/>
              <a:t> Provider, exceptions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0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8807" y="4351022"/>
            <a:ext cx="4475748" cy="22000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http://www.mediawiki.org/wiki/File:GitWorkflow.svg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99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</a:t>
            </a:r>
            <a:r>
              <a:rPr lang="en-US" dirty="0" smtClean="0">
                <a:latin typeface="NeoSans" pitchFamily="50" charset="0"/>
              </a:rPr>
              <a:t>Do </a:t>
            </a:r>
            <a:r>
              <a:rPr lang="en-US" dirty="0">
                <a:latin typeface="NeoSans" pitchFamily="50" charset="0"/>
              </a:rPr>
              <a:t>W</a:t>
            </a:r>
            <a:r>
              <a:rPr lang="en-US" dirty="0" smtClean="0">
                <a:latin typeface="NeoSans" pitchFamily="50" charset="0"/>
              </a:rPr>
              <a:t>e </a:t>
            </a:r>
            <a:r>
              <a:rPr lang="en-US" dirty="0">
                <a:latin typeface="NeoSans" pitchFamily="50" charset="0"/>
              </a:rPr>
              <a:t>T</a:t>
            </a:r>
            <a:r>
              <a:rPr lang="en-US" dirty="0" smtClean="0">
                <a:latin typeface="NeoSans" pitchFamily="50" charset="0"/>
              </a:rPr>
              <a:t>est</a:t>
            </a:r>
            <a:r>
              <a:rPr lang="en-US" dirty="0">
                <a:latin typeface="+mn-lt"/>
              </a:rPr>
              <a:t>?</a:t>
            </a:r>
            <a:endParaRPr lang="de-DE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– creation 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T</a:t>
            </a:r>
            <a:r>
              <a:rPr lang="en-US" dirty="0" smtClean="0"/>
              <a:t>est</a:t>
            </a:r>
            <a:r>
              <a:rPr lang="en-US" dirty="0" smtClean="0">
                <a:latin typeface="+mn-lt"/>
              </a:rPr>
              <a:t>?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String 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I</a:t>
            </a:r>
            <a:r>
              <a:rPr lang="en-US" dirty="0" smtClean="0"/>
              <a:t>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Issues</a:t>
            </a:r>
            <a:endParaRPr lang="en-US" dirty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r>
              <a:rPr lang="de-DE" dirty="0" smtClean="0"/>
              <a:t> (e.g.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RecentChanges</a:t>
            </a:r>
            <a:r>
              <a:rPr lang="de-DE" dirty="0" smtClean="0"/>
              <a:t> API)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Finish  </a:t>
            </a:r>
            <a:r>
              <a:rPr lang="de-DE" dirty="0" err="1" smtClean="0"/>
              <a:t>unit</a:t>
            </a:r>
            <a:r>
              <a:rPr lang="de-DE" dirty="0" smtClean="0"/>
              <a:t> </a:t>
            </a:r>
            <a:r>
              <a:rPr lang="de-DE" dirty="0" err="1" smtClean="0"/>
              <a:t>tests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Jenkins </a:t>
            </a:r>
            <a:r>
              <a:rPr lang="de-DE" dirty="0" err="1" smtClean="0"/>
              <a:t>integration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97" y="-266043"/>
            <a:ext cx="5409543" cy="540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784</Words>
  <Application>Microsoft Office PowerPoint</Application>
  <PresentationFormat>On-screen Show (16:9)</PresentationFormat>
  <Paragraphs>225</Paragraphs>
  <Slides>21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  <vt:lpstr>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alexander.lehmann</cp:lastModifiedBy>
  <cp:revision>48</cp:revision>
  <dcterms:created xsi:type="dcterms:W3CDTF">2013-01-28T08:16:57Z</dcterms:created>
  <dcterms:modified xsi:type="dcterms:W3CDTF">2014-03-13T11:13:46Z</dcterms:modified>
</cp:coreProperties>
</file>

<file path=docProps/thumbnail.jpeg>
</file>